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3BE232-A538-3DD0-183F-A6C03D8097B3}" v="2" dt="2021-10-29T08:56:17.7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5F3BE232-A538-3DD0-183F-A6C03D8097B3}"/>
    <pc:docChg chg="modSld">
      <pc:chgData name="Charis Taylor" userId="S::ctaylor@farringtons.kent.sch.uk::f6f20823-7d5f-4176-a928-74bb03618d1d" providerId="AD" clId="Web-{5F3BE232-A538-3DD0-183F-A6C03D8097B3}" dt="2021-10-29T08:56:17.797" v="1" actId="14100"/>
      <pc:docMkLst>
        <pc:docMk/>
      </pc:docMkLst>
      <pc:sldChg chg="modSp">
        <pc:chgData name="Charis Taylor" userId="S::ctaylor@farringtons.kent.sch.uk::f6f20823-7d5f-4176-a928-74bb03618d1d" providerId="AD" clId="Web-{5F3BE232-A538-3DD0-183F-A6C03D8097B3}" dt="2021-10-29T08:56:17.797" v="1" actId="14100"/>
        <pc:sldMkLst>
          <pc:docMk/>
          <pc:sldMk cId="845887667" sldId="257"/>
        </pc:sldMkLst>
        <pc:picChg chg="mod">
          <ac:chgData name="Charis Taylor" userId="S::ctaylor@farringtons.kent.sch.uk::f6f20823-7d5f-4176-a928-74bb03618d1d" providerId="AD" clId="Web-{5F3BE232-A538-3DD0-183F-A6C03D8097B3}" dt="2021-10-29T08:56:17.797" v="1" actId="14100"/>
          <ac:picMkLst>
            <pc:docMk/>
            <pc:sldMk cId="845887667" sldId="257"/>
            <ac:picMk id="1028" creationId="{70AD7996-BCA5-4505-B2F9-D3B04FC4486C}"/>
          </ac:picMkLst>
        </pc:picChg>
      </pc:sldChg>
    </pc:docChg>
  </pc:docChgLst>
  <pc:docChgLst>
    <pc:chgData name="Charis Taylor" userId="f6f20823-7d5f-4176-a928-74bb03618d1d" providerId="ADAL" clId="{91C6997A-7405-4B79-9828-9F7F00996F93}"/>
    <pc:docChg chg="undo custSel addSld modSld">
      <pc:chgData name="Charis Taylor" userId="f6f20823-7d5f-4176-a928-74bb03618d1d" providerId="ADAL" clId="{91C6997A-7405-4B79-9828-9F7F00996F93}" dt="2021-10-11T07:50:06.027" v="1837" actId="122"/>
      <pc:docMkLst>
        <pc:docMk/>
      </pc:docMkLst>
      <pc:sldChg chg="addSp modSp add">
        <pc:chgData name="Charis Taylor" userId="f6f20823-7d5f-4176-a928-74bb03618d1d" providerId="ADAL" clId="{91C6997A-7405-4B79-9828-9F7F00996F93}" dt="2021-10-11T07:40:41.373" v="1010" actId="20577"/>
        <pc:sldMkLst>
          <pc:docMk/>
          <pc:sldMk cId="4159449831" sldId="256"/>
        </pc:sldMkLst>
        <pc:spChg chg="mod">
          <ac:chgData name="Charis Taylor" userId="f6f20823-7d5f-4176-a928-74bb03618d1d" providerId="ADAL" clId="{91C6997A-7405-4B79-9828-9F7F00996F93}" dt="2021-10-11T07:23:29.826" v="80" actId="14100"/>
          <ac:spMkLst>
            <pc:docMk/>
            <pc:sldMk cId="4159449831" sldId="256"/>
            <ac:spMk id="2" creationId="{EB26377C-FFB1-4CA6-A9AA-FAC9DE957957}"/>
          </ac:spMkLst>
        </pc:spChg>
        <pc:spChg chg="mod">
          <ac:chgData name="Charis Taylor" userId="f6f20823-7d5f-4176-a928-74bb03618d1d" providerId="ADAL" clId="{91C6997A-7405-4B79-9828-9F7F00996F93}" dt="2021-10-11T07:23:34.289" v="82" actId="14100"/>
          <ac:spMkLst>
            <pc:docMk/>
            <pc:sldMk cId="4159449831" sldId="256"/>
            <ac:spMk id="3" creationId="{E9A33FB1-F365-44A6-AC8D-A0FD05BC2526}"/>
          </ac:spMkLst>
        </pc:spChg>
        <pc:spChg chg="mod">
          <ac:chgData name="Charis Taylor" userId="f6f20823-7d5f-4176-a928-74bb03618d1d" providerId="ADAL" clId="{91C6997A-7405-4B79-9828-9F7F00996F93}" dt="2021-10-11T07:39:56.456" v="926" actId="20577"/>
          <ac:spMkLst>
            <pc:docMk/>
            <pc:sldMk cId="4159449831" sldId="256"/>
            <ac:spMk id="6" creationId="{4BBE2E80-CF94-42BB-9E04-FE5E8E6FA487}"/>
          </ac:spMkLst>
        </pc:spChg>
        <pc:spChg chg="mod">
          <ac:chgData name="Charis Taylor" userId="f6f20823-7d5f-4176-a928-74bb03618d1d" providerId="ADAL" clId="{91C6997A-7405-4B79-9828-9F7F00996F93}" dt="2021-10-11T07:39:35.340" v="845" actId="20577"/>
          <ac:spMkLst>
            <pc:docMk/>
            <pc:sldMk cId="4159449831" sldId="256"/>
            <ac:spMk id="7" creationId="{C86E1F01-F3C5-4873-9538-FA46F2B5A038}"/>
          </ac:spMkLst>
        </pc:spChg>
        <pc:spChg chg="mod">
          <ac:chgData name="Charis Taylor" userId="f6f20823-7d5f-4176-a928-74bb03618d1d" providerId="ADAL" clId="{91C6997A-7405-4B79-9828-9F7F00996F93}" dt="2021-10-11T07:40:41.373" v="1010" actId="20577"/>
          <ac:spMkLst>
            <pc:docMk/>
            <pc:sldMk cId="4159449831" sldId="256"/>
            <ac:spMk id="8" creationId="{17A5EB9F-6569-461C-9A14-324EF07650B2}"/>
          </ac:spMkLst>
        </pc:spChg>
        <pc:grpChg chg="add">
          <ac:chgData name="Charis Taylor" userId="f6f20823-7d5f-4176-a928-74bb03618d1d" providerId="ADAL" clId="{91C6997A-7405-4B79-9828-9F7F00996F93}" dt="2021-10-11T07:39:20.743" v="802"/>
          <ac:grpSpMkLst>
            <pc:docMk/>
            <pc:sldMk cId="4159449831" sldId="256"/>
            <ac:grpSpMk id="4" creationId="{5D045340-E738-4DEE-97CF-78CD3B70D328}"/>
          </ac:grpSpMkLst>
        </pc:grpChg>
      </pc:sldChg>
      <pc:sldChg chg="addSp modSp add">
        <pc:chgData name="Charis Taylor" userId="f6f20823-7d5f-4176-a928-74bb03618d1d" providerId="ADAL" clId="{91C6997A-7405-4B79-9828-9F7F00996F93}" dt="2021-10-11T07:45:59.477" v="1332" actId="14100"/>
        <pc:sldMkLst>
          <pc:docMk/>
          <pc:sldMk cId="845887667" sldId="257"/>
        </pc:sldMkLst>
        <pc:spChg chg="mod">
          <ac:chgData name="Charis Taylor" userId="f6f20823-7d5f-4176-a928-74bb03618d1d" providerId="ADAL" clId="{91C6997A-7405-4B79-9828-9F7F00996F93}" dt="2021-10-11T07:23:42.984" v="110" actId="20577"/>
          <ac:spMkLst>
            <pc:docMk/>
            <pc:sldMk cId="845887667" sldId="257"/>
            <ac:spMk id="2" creationId="{0FFD878E-332C-422E-BFCA-ADD5BFB82CBE}"/>
          </ac:spMkLst>
        </pc:spChg>
        <pc:spChg chg="mod">
          <ac:chgData name="Charis Taylor" userId="f6f20823-7d5f-4176-a928-74bb03618d1d" providerId="ADAL" clId="{91C6997A-7405-4B79-9828-9F7F00996F93}" dt="2021-10-11T07:45:51.623" v="1329" actId="1582"/>
          <ac:spMkLst>
            <pc:docMk/>
            <pc:sldMk cId="845887667" sldId="257"/>
            <ac:spMk id="3" creationId="{C3373340-89D8-4585-8229-7F8B0D48A20E}"/>
          </ac:spMkLst>
        </pc:spChg>
        <pc:spChg chg="add mod">
          <ac:chgData name="Charis Taylor" userId="f6f20823-7d5f-4176-a928-74bb03618d1d" providerId="ADAL" clId="{91C6997A-7405-4B79-9828-9F7F00996F93}" dt="2021-10-11T07:45:59.477" v="1332" actId="14100"/>
          <ac:spMkLst>
            <pc:docMk/>
            <pc:sldMk cId="845887667" sldId="257"/>
            <ac:spMk id="4" creationId="{370976DF-F345-4D29-9A0E-83847B0B8992}"/>
          </ac:spMkLst>
        </pc:spChg>
        <pc:picChg chg="add mod">
          <ac:chgData name="Charis Taylor" userId="f6f20823-7d5f-4176-a928-74bb03618d1d" providerId="ADAL" clId="{91C6997A-7405-4B79-9828-9F7F00996F93}" dt="2021-10-11T07:35:36.338" v="480" actId="1076"/>
          <ac:picMkLst>
            <pc:docMk/>
            <pc:sldMk cId="845887667" sldId="257"/>
            <ac:picMk id="1026" creationId="{24E215DA-766B-4FB2-B763-A38CE0CC9E4A}"/>
          </ac:picMkLst>
        </pc:picChg>
        <pc:picChg chg="add mod">
          <ac:chgData name="Charis Taylor" userId="f6f20823-7d5f-4176-a928-74bb03618d1d" providerId="ADAL" clId="{91C6997A-7405-4B79-9828-9F7F00996F93}" dt="2021-10-11T07:35:34.506" v="479" actId="1076"/>
          <ac:picMkLst>
            <pc:docMk/>
            <pc:sldMk cId="845887667" sldId="257"/>
            <ac:picMk id="1028" creationId="{70AD7996-BCA5-4505-B2F9-D3B04FC4486C}"/>
          </ac:picMkLst>
        </pc:picChg>
      </pc:sldChg>
      <pc:sldChg chg="addSp modSp add">
        <pc:chgData name="Charis Taylor" userId="f6f20823-7d5f-4176-a928-74bb03618d1d" providerId="ADAL" clId="{91C6997A-7405-4B79-9828-9F7F00996F93}" dt="2021-10-11T07:46:51.382" v="1361" actId="1582"/>
        <pc:sldMkLst>
          <pc:docMk/>
          <pc:sldMk cId="3125062288" sldId="258"/>
        </pc:sldMkLst>
        <pc:spChg chg="mod">
          <ac:chgData name="Charis Taylor" userId="f6f20823-7d5f-4176-a928-74bb03618d1d" providerId="ADAL" clId="{91C6997A-7405-4B79-9828-9F7F00996F93}" dt="2021-10-11T07:38:28.688" v="796" actId="20577"/>
          <ac:spMkLst>
            <pc:docMk/>
            <pc:sldMk cId="3125062288" sldId="258"/>
            <ac:spMk id="2" creationId="{80459E7D-787A-4FDA-896B-A4EA753B50AA}"/>
          </ac:spMkLst>
        </pc:spChg>
        <pc:spChg chg="mod">
          <ac:chgData name="Charis Taylor" userId="f6f20823-7d5f-4176-a928-74bb03618d1d" providerId="ADAL" clId="{91C6997A-7405-4B79-9828-9F7F00996F93}" dt="2021-10-11T07:46:51.382" v="1361" actId="1582"/>
          <ac:spMkLst>
            <pc:docMk/>
            <pc:sldMk cId="3125062288" sldId="258"/>
            <ac:spMk id="3" creationId="{89D66EB4-FC96-4BFC-93A3-80C40CEB9FB4}"/>
          </ac:spMkLst>
        </pc:spChg>
        <pc:picChg chg="add mod">
          <ac:chgData name="Charis Taylor" userId="f6f20823-7d5f-4176-a928-74bb03618d1d" providerId="ADAL" clId="{91C6997A-7405-4B79-9828-9F7F00996F93}" dt="2021-10-11T07:37:20.011" v="592" actId="14100"/>
          <ac:picMkLst>
            <pc:docMk/>
            <pc:sldMk cId="3125062288" sldId="258"/>
            <ac:picMk id="2050" creationId="{A9003DC2-7817-45EA-A0FB-714BD3AFCB14}"/>
          </ac:picMkLst>
        </pc:picChg>
      </pc:sldChg>
      <pc:sldChg chg="modSp add">
        <pc:chgData name="Charis Taylor" userId="f6f20823-7d5f-4176-a928-74bb03618d1d" providerId="ADAL" clId="{91C6997A-7405-4B79-9828-9F7F00996F93}" dt="2021-10-11T07:50:06.027" v="1837" actId="122"/>
        <pc:sldMkLst>
          <pc:docMk/>
          <pc:sldMk cId="3887854000" sldId="259"/>
        </pc:sldMkLst>
        <pc:spChg chg="mod">
          <ac:chgData name="Charis Taylor" userId="f6f20823-7d5f-4176-a928-74bb03618d1d" providerId="ADAL" clId="{91C6997A-7405-4B79-9828-9F7F00996F93}" dt="2021-10-11T07:50:06.027" v="1837" actId="122"/>
          <ac:spMkLst>
            <pc:docMk/>
            <pc:sldMk cId="3887854000" sldId="259"/>
            <ac:spMk id="2" creationId="{317D7468-B39C-4637-9A56-733060D92ADD}"/>
          </ac:spMkLst>
        </pc:spChg>
        <pc:spChg chg="mod">
          <ac:chgData name="Charis Taylor" userId="f6f20823-7d5f-4176-a928-74bb03618d1d" providerId="ADAL" clId="{91C6997A-7405-4B79-9828-9F7F00996F93}" dt="2021-10-11T07:50:00.489" v="1836" actId="1582"/>
          <ac:spMkLst>
            <pc:docMk/>
            <pc:sldMk cId="3887854000" sldId="259"/>
            <ac:spMk id="3" creationId="{B30692CC-74BD-4D3E-9A6D-BE851C2CE77D}"/>
          </ac:spMkLst>
        </pc:spChg>
      </pc:sldChg>
      <pc:sldChg chg="addSp delSp modSp add">
        <pc:chgData name="Charis Taylor" userId="f6f20823-7d5f-4176-a928-74bb03618d1d" providerId="ADAL" clId="{91C6997A-7405-4B79-9828-9F7F00996F93}" dt="2021-10-11T07:45:31.972" v="1326" actId="1076"/>
        <pc:sldMkLst>
          <pc:docMk/>
          <pc:sldMk cId="354329083" sldId="260"/>
        </pc:sldMkLst>
        <pc:spChg chg="mod">
          <ac:chgData name="Charis Taylor" userId="f6f20823-7d5f-4176-a928-74bb03618d1d" providerId="ADAL" clId="{91C6997A-7405-4B79-9828-9F7F00996F93}" dt="2021-10-11T07:45:28.344" v="1325" actId="20577"/>
          <ac:spMkLst>
            <pc:docMk/>
            <pc:sldMk cId="354329083" sldId="260"/>
            <ac:spMk id="2" creationId="{A57550B4-6C44-4ECA-9303-E05C86541963}"/>
          </ac:spMkLst>
        </pc:spChg>
        <pc:spChg chg="mod">
          <ac:chgData name="Charis Taylor" userId="f6f20823-7d5f-4176-a928-74bb03618d1d" providerId="ADAL" clId="{91C6997A-7405-4B79-9828-9F7F00996F93}" dt="2021-10-11T07:45:31.972" v="1326" actId="1076"/>
          <ac:spMkLst>
            <pc:docMk/>
            <pc:sldMk cId="354329083" sldId="260"/>
            <ac:spMk id="3" creationId="{D083AD84-EEE7-492E-876E-92B4938A8E74}"/>
          </ac:spMkLst>
        </pc:spChg>
        <pc:spChg chg="add mod">
          <ac:chgData name="Charis Taylor" userId="f6f20823-7d5f-4176-a928-74bb03618d1d" providerId="ADAL" clId="{91C6997A-7405-4B79-9828-9F7F00996F93}" dt="2021-10-11T07:45:04.304" v="1307" actId="1582"/>
          <ac:spMkLst>
            <pc:docMk/>
            <pc:sldMk cId="354329083" sldId="260"/>
            <ac:spMk id="6" creationId="{958CA8A6-34B6-4C28-BB51-E80E8D91317D}"/>
          </ac:spMkLst>
        </pc:spChg>
        <pc:picChg chg="add del">
          <ac:chgData name="Charis Taylor" userId="f6f20823-7d5f-4176-a928-74bb03618d1d" providerId="ADAL" clId="{91C6997A-7405-4B79-9828-9F7F00996F93}" dt="2021-10-11T07:43:29.059" v="1135" actId="478"/>
          <ac:picMkLst>
            <pc:docMk/>
            <pc:sldMk cId="354329083" sldId="260"/>
            <ac:picMk id="3074" creationId="{E8972353-ED10-47E0-A9FA-604E5FA484A8}"/>
          </ac:picMkLst>
        </pc:picChg>
        <pc:picChg chg="add mod">
          <ac:chgData name="Charis Taylor" userId="f6f20823-7d5f-4176-a928-74bb03618d1d" providerId="ADAL" clId="{91C6997A-7405-4B79-9828-9F7F00996F93}" dt="2021-10-11T07:43:37.948" v="1140" actId="14100"/>
          <ac:picMkLst>
            <pc:docMk/>
            <pc:sldMk cId="354329083" sldId="260"/>
            <ac:picMk id="3076" creationId="{E5AB5667-208D-4080-9402-8C02A0BAD2C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1777-D157-43D2-A434-1F7E6E9FD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F84EB-6C32-40AE-BA0F-802C24FD8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A7D6D-9DDC-4021-A4F5-69998DCB7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03219-B261-480D-A060-D7E3945AB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FA369-FDC2-414D-817E-D639557A9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43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6B5D6-6823-4319-AC59-1B66B276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D71EFB-0237-4660-90CC-E3491C77E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A3F7B-E379-47C6-AA93-B87F34A1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99ABC-091F-4DE9-B864-DFC6BD307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BE16A-8706-496A-B812-076C3968B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0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895E7E-3F5A-4DA3-AE5E-394311C15B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64DB3-A319-4776-A64C-CF8A0843A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0D8A3-7C3D-4459-B954-F58BEA4A9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B50DB-7BB9-4118-AD53-EFDC8BDA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4830C-8527-4624-9468-F31E40A0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45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B5AAD-7483-40FE-9FF1-49C1E517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A00F0-F8C1-434D-B075-0B1C4FE9D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35C42-1EDA-400B-9CBB-4C8840E1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2FC9A-38E8-49A1-AA1E-166D4C013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DA26C-9DC3-4888-B00D-00ED35A5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2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3A6A1-940A-47D2-B53E-BBD12E780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10CB0-0891-4F59-AEDA-25ACEB3FF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F5330-ECE8-4740-AF62-1F15AE66B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56ED6-CC2C-452B-B2FF-72BF9D5C9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009C-898A-40DC-AAB4-8AD8D147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5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38EFF-F2F0-41E2-9E8B-3DD7A4E5D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59102-2D19-45A1-9E5E-09FD5ED7C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82337-C387-40B5-B315-735452969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8C2D83-9780-4A85-B24C-9702583F3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D8D81-2729-4E89-9BA1-A7D81A65E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D722F-63CC-41D8-AFAB-AB041C5F5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75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B282-4B62-4B3D-AF72-9FDA25AA2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9751D-6104-4097-A121-244EF680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16AF5-554F-4E47-AE92-E4A4499F52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B35602-9ED2-4CF4-923D-B4DD87A5AE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4F0336-AE29-4696-AD7D-8C5BC5CD8B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4220C6-9F62-44AA-8318-A11681A1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D1EBA7-E379-41B2-85D9-32168507B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4D497-BBCA-431E-9692-E5BA4E711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09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44178-2C2B-4349-A88F-099B1DD95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A65406-B3AC-444F-9FDB-171637E7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9A65B-56C5-4739-B918-680EA17E5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D0B684-1968-42FE-B301-0AF8B2FC0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33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B55163-C135-44CA-9114-A579E6C71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74E267-621E-4279-B031-B7858FD6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FD31A3-654B-4848-896A-B2D38773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4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71D6-463A-4890-AA64-65713E2D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C0B29-76A2-4C46-87E4-9397DE955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E8720B-F621-44AA-8596-C718B88B3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2493AC-463C-450B-8221-662AFE14C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A67DE-5D58-4150-9DBC-E77348ACF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43F09-FEDD-4CC4-AD9E-0F49AA37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921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CAC2E-5E67-4205-B963-011B9AE89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C9F281-D835-4D8D-B227-187226392F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B892C-F93C-48A5-9B4C-9248070C2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2D076-B2BF-471E-9C0B-5D6AED3A0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F09DE-6F12-4D74-934C-4414FF53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D6BF6-52AE-4846-AF98-981621817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9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AEF782-B20E-45D9-9F07-B0088FBE9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193C3C-829B-4273-99ED-D176038D4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F086-2607-497E-BED0-70EB6868E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EB8E2-5F49-4799-A96A-A809B81E0A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7902B-FBB9-409C-B80A-16D99F2FB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2607C-22A1-4D1A-AED9-1EE342914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B31BA-D5E4-4C87-91D3-0373CE6720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rcgis.com/home/webmap/viewer.html?webmap=67bce0ed36dd4ee0af7a16bc079aa09a&amp;extent=-2.2584,52.8791,-2.0048,52.9659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6377C-FFB1-4CA6-A9AA-FAC9DE957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70671"/>
          </a:xfrm>
        </p:spPr>
        <p:txBody>
          <a:bodyPr/>
          <a:lstStyle/>
          <a:p>
            <a:r>
              <a:rPr lang="en-GB" dirty="0"/>
              <a:t>Parish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A33FB1-F365-44A6-AC8D-A0FD05BC25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31367"/>
            <a:ext cx="9144000" cy="719796"/>
          </a:xfrm>
        </p:spPr>
        <p:txBody>
          <a:bodyPr/>
          <a:lstStyle/>
          <a:p>
            <a:r>
              <a:rPr lang="en-GB" dirty="0"/>
              <a:t>Thursday 14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5D045340-E738-4DEE-97CF-78CD3B70D328}"/>
              </a:ext>
            </a:extLst>
          </p:cNvPr>
          <p:cNvGrpSpPr/>
          <p:nvPr/>
        </p:nvGrpSpPr>
        <p:grpSpPr>
          <a:xfrm>
            <a:off x="800101" y="3046282"/>
            <a:ext cx="10591798" cy="2738859"/>
            <a:chOff x="800101" y="348171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56F3D3F3-B68E-4C13-BB55-B43EA81C03D1}"/>
                </a:ext>
              </a:extLst>
            </p:cNvPr>
            <p:cNvSpPr/>
            <p:nvPr/>
          </p:nvSpPr>
          <p:spPr>
            <a:xfrm>
              <a:off x="800101" y="348171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4BBE2E80-CF94-42BB-9E04-FE5E8E6FA487}"/>
                </a:ext>
              </a:extLst>
            </p:cNvPr>
            <p:cNvSpPr/>
            <p:nvPr/>
          </p:nvSpPr>
          <p:spPr>
            <a:xfrm>
              <a:off x="3549889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Analyse</a:t>
              </a:r>
              <a:r>
                <a:rPr lang="en-GB" sz="2400" dirty="0">
                  <a:cs typeface="Calibri"/>
                </a:rPr>
                <a:t> characters: what are their differing opinions, motivations, etc.?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C86E1F01-F3C5-4873-9538-FA46F2B5A038}"/>
                </a:ext>
              </a:extLst>
            </p:cNvPr>
            <p:cNvSpPr/>
            <p:nvPr/>
          </p:nvSpPr>
          <p:spPr>
            <a:xfrm>
              <a:off x="800101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Learn </a:t>
              </a:r>
              <a:r>
                <a:rPr lang="en-GB" sz="2400" dirty="0">
                  <a:cs typeface="Calibri"/>
                </a:rPr>
                <a:t>about the context of church parishes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17A5EB9F-6569-461C-9A14-324EF07650B2}"/>
                </a:ext>
              </a:extLst>
            </p:cNvPr>
            <p:cNvSpPr/>
            <p:nvPr/>
          </p:nvSpPr>
          <p:spPr>
            <a:xfrm>
              <a:off x="6299677" y="4422045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Perform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dramatic readings of the text in groups, using A3 paper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44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550B4-6C44-4ECA-9303-E05C86541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75142" cy="1325563"/>
          </a:xfrm>
        </p:spPr>
        <p:txBody>
          <a:bodyPr/>
          <a:lstStyle/>
          <a:p>
            <a:r>
              <a:rPr lang="en-GB" dirty="0"/>
              <a:t>Starter: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3AD84-EEE7-492E-876E-92B4938A8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1263"/>
            <a:ext cx="5675142" cy="1603375"/>
          </a:xfrm>
          <a:ln w="57150">
            <a:solidFill>
              <a:srgbClr val="00B0F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What is this a picture of?</a:t>
            </a:r>
          </a:p>
          <a:p>
            <a:pPr marL="0" indent="0">
              <a:buNone/>
            </a:pPr>
            <a:r>
              <a:rPr lang="en-GB" dirty="0"/>
              <a:t>What relation might it have to </a:t>
            </a:r>
            <a:r>
              <a:rPr lang="en-GB" i="1" dirty="0"/>
              <a:t>Coram Boy</a:t>
            </a:r>
            <a:r>
              <a:rPr lang="en-GB" dirty="0"/>
              <a:t>?</a:t>
            </a:r>
          </a:p>
        </p:txBody>
      </p:sp>
      <p:pic>
        <p:nvPicPr>
          <p:cNvPr id="3076" name="Picture 4" descr="Oliver Twist (character) - Wikipedia">
            <a:extLst>
              <a:ext uri="{FF2B5EF4-FFF2-40B4-BE49-F238E27FC236}">
                <a16:creationId xmlns:a16="http://schemas.microsoft.com/office/drawing/2014/main" id="{E5AB5667-208D-4080-9402-8C02A0BAD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2" y="217755"/>
            <a:ext cx="4960529" cy="609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58CA8A6-34B6-4C28-BB51-E80E8D91317D}"/>
              </a:ext>
            </a:extLst>
          </p:cNvPr>
          <p:cNvSpPr txBox="1">
            <a:spLocks/>
          </p:cNvSpPr>
          <p:nvPr/>
        </p:nvSpPr>
        <p:spPr>
          <a:xfrm>
            <a:off x="838200" y="4186654"/>
            <a:ext cx="5675142" cy="962122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Hint: it’s a famous work of Victorian literature!</a:t>
            </a:r>
          </a:p>
        </p:txBody>
      </p:sp>
    </p:spTree>
    <p:extLst>
      <p:ext uri="{BB962C8B-B14F-4D97-AF65-F5344CB8AC3E}">
        <p14:creationId xmlns:p14="http://schemas.microsoft.com/office/powerpoint/2010/main" val="35432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D878E-332C-422E-BFCA-ADD5BFB82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Context: What are Parishes?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73340-89D8-4585-8229-7F8B0D48A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95266"/>
            <a:ext cx="5003408" cy="4351338"/>
          </a:xfrm>
          <a:ln w="57150">
            <a:solidFill>
              <a:srgbClr val="7030A0"/>
            </a:solidFill>
          </a:ln>
        </p:spPr>
        <p:txBody>
          <a:bodyPr anchor="ctr"/>
          <a:lstStyle/>
          <a:p>
            <a:r>
              <a:rPr lang="en-GB" dirty="0"/>
              <a:t>A parish is an area of land with its own funding</a:t>
            </a:r>
          </a:p>
          <a:p>
            <a:r>
              <a:rPr lang="en-GB" dirty="0"/>
              <a:t>Parishes always have a Church of England church in them, and this church is often the monetary/community locus point of the parish</a:t>
            </a:r>
          </a:p>
          <a:p>
            <a:r>
              <a:rPr lang="en-GB" dirty="0"/>
              <a:t>Parish councils are in charge of local projects and how local taxes are spent</a:t>
            </a:r>
          </a:p>
        </p:txBody>
      </p:sp>
      <p:pic>
        <p:nvPicPr>
          <p:cNvPr id="1026" name="Picture 2" descr="Combe Martin | Devon Guide">
            <a:extLst>
              <a:ext uri="{FF2B5EF4-FFF2-40B4-BE49-F238E27FC236}">
                <a16:creationId xmlns:a16="http://schemas.microsoft.com/office/drawing/2014/main" id="{24E215DA-766B-4FB2-B763-A38CE0CC9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499" y="1395266"/>
            <a:ext cx="3498758" cy="233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rish Council — HOME">
            <a:extLst>
              <a:ext uri="{FF2B5EF4-FFF2-40B4-BE49-F238E27FC236}">
                <a16:creationId xmlns:a16="http://schemas.microsoft.com/office/drawing/2014/main" id="{70AD7996-BCA5-4505-B2F9-D3B04FC44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49667"/>
            <a:ext cx="4645356" cy="264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0976DF-F345-4D29-9A0E-83847B0B8992}"/>
              </a:ext>
            </a:extLst>
          </p:cNvPr>
          <p:cNvSpPr/>
          <p:nvPr/>
        </p:nvSpPr>
        <p:spPr>
          <a:xfrm>
            <a:off x="6096000" y="5746604"/>
            <a:ext cx="5003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https://www.arcgis.com/home/webmap/viewer.html?webmap=67bce0ed36dd4ee0af7a16bc079aa09a&amp;extent=-2.2584,52.8791,-2.0048,52.9659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5887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59E7D-787A-4FDA-896B-A4EA753B5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Orphanage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66EB4-FC96-4BFC-93A3-80C40CEB9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47006" cy="4351338"/>
          </a:xfrm>
          <a:ln w="57150">
            <a:solidFill>
              <a:schemeClr val="accent2"/>
            </a:solidFill>
          </a:ln>
        </p:spPr>
        <p:txBody>
          <a:bodyPr anchor="ctr"/>
          <a:lstStyle/>
          <a:p>
            <a:pPr marL="514350" indent="-514350">
              <a:buAutoNum type="arabicPeriod"/>
            </a:pPr>
            <a:r>
              <a:rPr lang="en-GB" i="1" dirty="0"/>
              <a:t>Why</a:t>
            </a:r>
            <a:r>
              <a:rPr lang="en-GB" dirty="0"/>
              <a:t> is it held at Ashbrook instead of the local parish church?</a:t>
            </a:r>
          </a:p>
          <a:p>
            <a:pPr marL="514350" indent="-514350">
              <a:buAutoNum type="arabicPeriod"/>
            </a:pPr>
            <a:r>
              <a:rPr lang="en-GB" i="1" dirty="0"/>
              <a:t>Who</a:t>
            </a:r>
            <a:r>
              <a:rPr lang="en-GB" dirty="0"/>
              <a:t> is present?</a:t>
            </a:r>
          </a:p>
          <a:p>
            <a:pPr marL="514350" indent="-514350">
              <a:buAutoNum type="arabicPeriod"/>
            </a:pPr>
            <a:r>
              <a:rPr lang="en-GB" i="1" dirty="0"/>
              <a:t>What</a:t>
            </a:r>
            <a:r>
              <a:rPr lang="en-GB" dirty="0"/>
              <a:t> is being discussed in this Parish Council meeting?</a:t>
            </a:r>
          </a:p>
          <a:p>
            <a:pPr marL="514350" indent="-514350">
              <a:buAutoNum type="arabicPeriod"/>
            </a:pPr>
            <a:r>
              <a:rPr lang="en-GB" i="1" dirty="0"/>
              <a:t>What might be </a:t>
            </a:r>
            <a:r>
              <a:rPr lang="en-GB" dirty="0"/>
              <a:t>the different characters’ opinions and desires for the orphanage?</a:t>
            </a:r>
          </a:p>
        </p:txBody>
      </p:sp>
      <p:pic>
        <p:nvPicPr>
          <p:cNvPr id="2050" name="Picture 2" descr="The Rise of the Orphanage | Merryn Allingham">
            <a:extLst>
              <a:ext uri="{FF2B5EF4-FFF2-40B4-BE49-F238E27FC236}">
                <a16:creationId xmlns:a16="http://schemas.microsoft.com/office/drawing/2014/main" id="{A9003DC2-7817-45EA-A0FB-714BD3AFC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068" y="1825625"/>
            <a:ext cx="4694522" cy="281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062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D7468-B39C-4637-9A56-733060D92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Parish meeting at Ashbrook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692CC-74BD-4D3E-9A6D-BE851C2CE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ln w="57150">
            <a:solidFill>
              <a:schemeClr val="accent2"/>
            </a:solidFill>
          </a:ln>
        </p:spPr>
        <p:txBody>
          <a:bodyPr anchor="ctr"/>
          <a:lstStyle/>
          <a:p>
            <a:r>
              <a:rPr lang="en-GB" dirty="0"/>
              <a:t>Use your A3 sheets to come up with a plan for your dramatic readings of the Parish Council scene</a:t>
            </a:r>
          </a:p>
          <a:p>
            <a:r>
              <a:rPr lang="en-GB" dirty="0"/>
              <a:t>Assign each group member a different character</a:t>
            </a:r>
          </a:p>
          <a:p>
            <a:r>
              <a:rPr lang="en-GB" dirty="0"/>
              <a:t>Choose:</a:t>
            </a:r>
          </a:p>
          <a:p>
            <a:pPr lvl="1"/>
            <a:r>
              <a:rPr lang="en-GB" dirty="0"/>
              <a:t>Where you would like them to be positioned; </a:t>
            </a:r>
          </a:p>
          <a:p>
            <a:pPr lvl="1"/>
            <a:r>
              <a:rPr lang="en-GB" dirty="0"/>
              <a:t>Their body language;</a:t>
            </a:r>
          </a:p>
          <a:p>
            <a:pPr lvl="1"/>
            <a:r>
              <a:rPr lang="en-GB" dirty="0"/>
              <a:t>Their facial expression</a:t>
            </a:r>
          </a:p>
          <a:p>
            <a:r>
              <a:rPr lang="en-GB" dirty="0"/>
              <a:t>You must have a quotation to hand which justifies your decision</a:t>
            </a:r>
          </a:p>
          <a:p>
            <a:pPr lvl="1"/>
            <a:r>
              <a:rPr lang="en-GB" dirty="0"/>
              <a:t>Write this quotation on your A3 sheet</a:t>
            </a:r>
          </a:p>
        </p:txBody>
      </p:sp>
    </p:spTree>
    <p:extLst>
      <p:ext uri="{BB962C8B-B14F-4D97-AF65-F5344CB8AC3E}">
        <p14:creationId xmlns:p14="http://schemas.microsoft.com/office/powerpoint/2010/main" val="3887854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259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Parish Meeting</vt:lpstr>
      <vt:lpstr>Starter: Context</vt:lpstr>
      <vt:lpstr>Context: What are Parishes?</vt:lpstr>
      <vt:lpstr>Local Orphanage</vt:lpstr>
      <vt:lpstr>Parish meeting at Ashbrook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Parish Meeting</dc:title>
  <dc:creator>Charis Taylor</dc:creator>
  <cp:lastModifiedBy>Charis Taylor</cp:lastModifiedBy>
  <cp:revision>3</cp:revision>
  <dcterms:created xsi:type="dcterms:W3CDTF">2021-10-11T07:22:55Z</dcterms:created>
  <dcterms:modified xsi:type="dcterms:W3CDTF">2021-10-29T08:56:18Z</dcterms:modified>
</cp:coreProperties>
</file>